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8DB97-18D9-184C-AF6F-9863C6B8F36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3A6D9-BF54-7E49-AA84-D5E6D04C51D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624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10/15/13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50"/>
            <a:ext cx="6254133" cy="51200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418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468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752223" y="1904734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alsacienne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901" y="3727610"/>
            <a:ext cx="2921099" cy="3133987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8777241" y="4617681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7021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Avec un tableau, </a:t>
            </a:r>
            <a:r>
              <a:rPr lang="fr-FR" dirty="0" smtClean="0"/>
              <a:t>écrivez le genre de logement typique pour les régions au-dessous.</a:t>
            </a:r>
            <a:endParaRPr lang="fr-F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755407"/>
              </p:ext>
            </p:extLst>
          </p:nvPr>
        </p:nvGraphicFramePr>
        <p:xfrm>
          <a:off x="301752" y="1426892"/>
          <a:ext cx="8534400" cy="474989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267200"/>
                <a:gridCol w="4267200"/>
              </a:tblGrid>
              <a:tr h="2374946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Bretagne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Alsace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74946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Provence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i="0" dirty="0" smtClean="0">
                          <a:solidFill>
                            <a:schemeClr val="tx1"/>
                          </a:solidFill>
                        </a:rPr>
                        <a:t>l’</a:t>
                      </a:r>
                      <a:r>
                        <a:rPr lang="fr-FR" b="1" i="0" dirty="0" smtClean="0">
                          <a:solidFill>
                            <a:schemeClr val="tx1"/>
                          </a:solidFill>
                        </a:rPr>
                        <a:t>Île de France (Paris)</a:t>
                      </a:r>
                      <a:endParaRPr lang="fr-FR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3539" y="2083262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maison de pierre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723229" y="2592387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chaumi</a:t>
            </a:r>
            <a:r>
              <a:rPr lang="fr-FR" dirty="0" smtClean="0"/>
              <a:t>ère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5085508" y="2169474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maison </a:t>
            </a:r>
            <a:r>
              <a:rPr lang="fr-FR" dirty="0" smtClean="0"/>
              <a:t>à colombages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71050" y="4419406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villa (moderne)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866469" y="4999876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maison </a:t>
            </a:r>
            <a:r>
              <a:rPr lang="fr-FR" dirty="0" smtClean="0"/>
              <a:t>à toit de tuile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5085508" y="4437766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 appartement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5066656" y="5019896"/>
            <a:ext cx="34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une maison </a:t>
            </a:r>
            <a:r>
              <a:rPr lang="fr-FR" smtClean="0"/>
              <a:t>de brique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65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229</TotalTime>
  <Words>63</Words>
  <Application>Microsoft Macintosh PowerPoint</Application>
  <PresentationFormat>Letter Paper (8.5x11 in)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Avec un tableau, écrivez le genre de logement typique pour les régions au-dessous.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26</cp:revision>
  <cp:lastPrinted>2013-10-15T13:31:20Z</cp:lastPrinted>
  <dcterms:created xsi:type="dcterms:W3CDTF">2013-10-03T23:30:28Z</dcterms:created>
  <dcterms:modified xsi:type="dcterms:W3CDTF">2013-10-15T14:56:50Z</dcterms:modified>
</cp:coreProperties>
</file>